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screen4x3"/>
  <p:notesSz cx="7099300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3162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5346" y="6736727"/>
            <a:ext cx="4227758" cy="117615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52CD-2F9A-4661-BE21-E47FAA7DFD8D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2F5E0-7ECA-43BD-A525-2F2FD87B1F3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186" y="4176388"/>
            <a:ext cx="5381513" cy="2390889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8750" y="975359"/>
            <a:ext cx="4800600" cy="463296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52CD-2F9A-4661-BE21-E47FAA7DFD8D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2F5E0-7ECA-43BD-A525-2F2FD87B1F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9" y="502023"/>
            <a:ext cx="1543050" cy="6984452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3085" y="975360"/>
            <a:ext cx="3621965" cy="65263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52CD-2F9A-4661-BE21-E47FAA7DFD8D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2F5E0-7ECA-43BD-A525-2F2FD87B1F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52CD-2F9A-4661-BE21-E47FAA7DFD8D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2F5E0-7ECA-43BD-A525-2F2FD87B1F3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57250" y="975360"/>
            <a:ext cx="4800600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896" y="2896864"/>
            <a:ext cx="4475000" cy="3231128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828" y="6143348"/>
            <a:ext cx="4477871" cy="111394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52CD-2F9A-4661-BE21-E47FAA7DFD8D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2F5E0-7ECA-43BD-A525-2F2FD87B1F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52CD-2F9A-4661-BE21-E47FAA7DFD8D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2F5E0-7ECA-43BD-A525-2F2FD87B1F3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57249" y="975359"/>
            <a:ext cx="2510028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975360"/>
            <a:ext cx="2510028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335" y="1867103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5477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1865376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52CD-2F9A-4661-BE21-E47FAA7DFD8D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2F5E0-7ECA-43BD-A525-2F2FD87B1F3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52CD-2F9A-4661-BE21-E47FAA7DFD8D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2F5E0-7ECA-43BD-A525-2F2FD87B1F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52CD-2F9A-4661-BE21-E47FAA7DFD8D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2F5E0-7ECA-43BD-A525-2F2FD87B1F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322" y="2946401"/>
            <a:ext cx="2727064" cy="1677991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137" y="975360"/>
            <a:ext cx="3012814" cy="6526307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824" y="4663736"/>
            <a:ext cx="2541495" cy="28526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52CD-2F9A-4661-BE21-E47FAA7DFD8D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2F5E0-7ECA-43BD-A525-2F2FD87B1F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56381" y="1524000"/>
            <a:ext cx="3086100" cy="4170408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415" y="1347315"/>
            <a:ext cx="2770586" cy="288402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52CD-2F9A-4661-BE21-E47FAA7DFD8D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2F5E0-7ECA-43BD-A525-2F2FD87B1F3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451" y="5952561"/>
            <a:ext cx="4787654" cy="1524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807200"/>
            <a:ext cx="6858000" cy="23368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6807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502440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4967" y="5829557"/>
            <a:ext cx="4884383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6347"/>
            <a:ext cx="4800600" cy="4632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29150" y="8229601"/>
            <a:ext cx="18859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C1C52CD-2F9A-4661-BE21-E47FAA7DFD8D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" y="8229601"/>
            <a:ext cx="251460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0" y="8229601"/>
            <a:ext cx="1371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6E2F5E0-7ECA-43BD-A525-2F2FD87B1F3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ngriff\Pictures\logo HAMM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2" y="107504"/>
            <a:ext cx="2090738" cy="804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ngriff\Pictures\0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8" y="5292080"/>
            <a:ext cx="1369725" cy="3428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angriff\Pictures\bmyea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7272" y="107504"/>
            <a:ext cx="864096" cy="86409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2197354" y="1097577"/>
            <a:ext cx="4399998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Arial Narrow" panose="020B0606020202030204" pitchFamily="34" charset="0"/>
              </a:rPr>
              <a:t>Серия </a:t>
            </a:r>
            <a:r>
              <a:rPr lang="en-US" sz="16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Hammer Construction</a:t>
            </a:r>
          </a:p>
          <a:p>
            <a:pPr algn="ctr"/>
            <a:r>
              <a:rPr lang="ru-RU" sz="1200" b="1" dirty="0" smtClean="0">
                <a:latin typeface="Arial Narrow" panose="020B0606020202030204" pitchFamily="34" charset="0"/>
              </a:rPr>
              <a:t>ОСОБЕННОСТИ </a:t>
            </a:r>
            <a:r>
              <a:rPr lang="ru-RU" sz="1200" b="1" dirty="0" smtClean="0">
                <a:latin typeface="Arial Narrow" panose="020B0606020202030204" pitchFamily="34" charset="0"/>
              </a:rPr>
              <a:t>И ПРЕИМУЩЕСТВА</a:t>
            </a:r>
            <a:endParaRPr lang="ru-RU" sz="1200" b="1" dirty="0">
              <a:latin typeface="Arial Narrow" panose="020B06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Arial Narrow" panose="020B0606020202030204" pitchFamily="34" charset="0"/>
              </a:rPr>
              <a:t>система </a:t>
            </a:r>
            <a:r>
              <a:rPr lang="ru-RU" sz="1200" dirty="0">
                <a:latin typeface="Arial Narrow" panose="020B0606020202030204" pitchFamily="34" charset="0"/>
              </a:rPr>
              <a:t>амортизации </a:t>
            </a:r>
            <a:r>
              <a:rPr lang="ru-RU" sz="1200" dirty="0" smtClean="0">
                <a:latin typeface="Arial Narrow" panose="020B0606020202030204" pitchFamily="34" charset="0"/>
              </a:rPr>
              <a:t>вибрации: меньше вибрации/ущерба для базовой </a:t>
            </a:r>
            <a:r>
              <a:rPr lang="ru-RU" sz="1200" dirty="0">
                <a:latin typeface="Arial Narrow" panose="020B0606020202030204" pitchFamily="34" charset="0"/>
              </a:rPr>
              <a:t>машины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Arial Narrow" panose="020B0606020202030204" pitchFamily="34" charset="0"/>
              </a:rPr>
              <a:t>система шумоподавления: наименьший </a:t>
            </a:r>
            <a:r>
              <a:rPr lang="ru-RU" sz="1200" dirty="0">
                <a:latin typeface="Arial Narrow" panose="020B0606020202030204" pitchFamily="34" charset="0"/>
              </a:rPr>
              <a:t>вред экологии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Arial Narrow" panose="020B0606020202030204" pitchFamily="34" charset="0"/>
              </a:rPr>
              <a:t>простота </a:t>
            </a:r>
            <a:r>
              <a:rPr lang="ru-RU" sz="1200" dirty="0">
                <a:latin typeface="Arial Narrow" panose="020B0606020202030204" pitchFamily="34" charset="0"/>
              </a:rPr>
              <a:t>сервисного </a:t>
            </a:r>
            <a:r>
              <a:rPr lang="ru-RU" sz="1200" dirty="0" smtClean="0">
                <a:latin typeface="Arial Narrow" panose="020B0606020202030204" pitchFamily="34" charset="0"/>
              </a:rPr>
              <a:t>обслуживания меньше </a:t>
            </a:r>
            <a:r>
              <a:rPr lang="ru-RU" sz="1200" dirty="0">
                <a:latin typeface="Arial Narrow" panose="020B0606020202030204" pitchFamily="34" charset="0"/>
              </a:rPr>
              <a:t>простоев, </a:t>
            </a:r>
            <a:r>
              <a:rPr lang="ru-RU" sz="1200" dirty="0" smtClean="0">
                <a:latin typeface="Arial Narrow" panose="020B0606020202030204" pitchFamily="34" charset="0"/>
              </a:rPr>
              <a:t>больше производительности</a:t>
            </a:r>
            <a:endParaRPr lang="ru-RU" sz="1200" dirty="0">
              <a:latin typeface="Arial Narrow" panose="020B06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Arial Narrow" panose="020B0606020202030204" pitchFamily="34" charset="0"/>
              </a:rPr>
              <a:t>увеличенный рабочий инструмент: повышенная производительность и </a:t>
            </a:r>
            <a:r>
              <a:rPr lang="ru-RU" sz="1200" dirty="0">
                <a:latin typeface="Arial Narrow" panose="020B0606020202030204" pitchFamily="34" charset="0"/>
              </a:rPr>
              <a:t>прочность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Arial Narrow" panose="020B0606020202030204" pitchFamily="34" charset="0"/>
              </a:rPr>
              <a:t>азотный аккумулятор: защита гидравлики </a:t>
            </a:r>
            <a:r>
              <a:rPr lang="ru-RU" sz="1200" dirty="0">
                <a:latin typeface="Arial Narrow" panose="020B0606020202030204" pitchFamily="34" charset="0"/>
              </a:rPr>
              <a:t>базовой машины и</a:t>
            </a:r>
            <a:r>
              <a:rPr lang="ru-RU" sz="1200" dirty="0" smtClean="0">
                <a:latin typeface="Arial Narrow" panose="020B0606020202030204" pitchFamily="34" charset="0"/>
              </a:rPr>
              <a:t>, как </a:t>
            </a:r>
            <a:r>
              <a:rPr lang="ru-RU" sz="1200" dirty="0">
                <a:latin typeface="Arial Narrow" panose="020B0606020202030204" pitchFamily="34" charset="0"/>
              </a:rPr>
              <a:t>следствие, снижение </a:t>
            </a:r>
            <a:r>
              <a:rPr lang="ru-RU" sz="1200" dirty="0" smtClean="0">
                <a:latin typeface="Arial Narrow" panose="020B0606020202030204" pitchFamily="34" charset="0"/>
              </a:rPr>
              <a:t>расходов на </a:t>
            </a:r>
            <a:r>
              <a:rPr lang="ru-RU" sz="1200" dirty="0">
                <a:latin typeface="Arial Narrow" panose="020B0606020202030204" pitchFamily="34" charset="0"/>
              </a:rPr>
              <a:t>ремонт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Arial Narrow" panose="020B0606020202030204" pitchFamily="34" charset="0"/>
              </a:rPr>
              <a:t>переключатель </a:t>
            </a:r>
            <a:r>
              <a:rPr lang="ru-RU" sz="1200" dirty="0">
                <a:latin typeface="Arial Narrow" panose="020B0606020202030204" pitchFamily="34" charset="0"/>
              </a:rPr>
              <a:t>хода </a:t>
            </a:r>
            <a:r>
              <a:rPr lang="ru-RU" sz="1200" dirty="0" smtClean="0">
                <a:latin typeface="Arial Narrow" panose="020B0606020202030204" pitchFamily="34" charset="0"/>
              </a:rPr>
              <a:t>поршня: возможность </a:t>
            </a:r>
            <a:r>
              <a:rPr lang="ru-RU" sz="1200" dirty="0">
                <a:latin typeface="Arial Narrow" panose="020B0606020202030204" pitchFamily="34" charset="0"/>
              </a:rPr>
              <a:t>выбора </a:t>
            </a:r>
            <a:r>
              <a:rPr lang="ru-RU" sz="1200" dirty="0" smtClean="0">
                <a:latin typeface="Arial Narrow" panose="020B0606020202030204" pitchFamily="34" charset="0"/>
              </a:rPr>
              <a:t>длинного/короткого </a:t>
            </a:r>
            <a:r>
              <a:rPr lang="ru-RU" sz="1200" dirty="0">
                <a:latin typeface="Arial Narrow" panose="020B0606020202030204" pitchFamily="34" charset="0"/>
              </a:rPr>
              <a:t>удара для </a:t>
            </a:r>
            <a:r>
              <a:rPr lang="ru-RU" sz="1200" dirty="0" smtClean="0">
                <a:latin typeface="Arial Narrow" panose="020B0606020202030204" pitchFamily="34" charset="0"/>
              </a:rPr>
              <a:t>наилучшей производительности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Arial Narrow" panose="020B0606020202030204" pitchFamily="34" charset="0"/>
              </a:rPr>
              <a:t>самые современные материалы и технологии</a:t>
            </a:r>
            <a:endParaRPr lang="ru-RU" sz="1200" dirty="0">
              <a:latin typeface="Arial Narrow" panose="020B0606020202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48880" y="121075"/>
            <a:ext cx="3312368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Никаких компромиссов! </a:t>
            </a:r>
            <a:endParaRPr lang="ru-RU" sz="1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Используйте свою </a:t>
            </a:r>
            <a:r>
              <a:rPr lang="ru-RU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технику на 100% </a:t>
            </a:r>
            <a:endParaRPr lang="ru-RU" sz="1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круглогодичной бесперебойной работе </a:t>
            </a:r>
            <a:endParaRPr lang="ru-RU" sz="1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 </a:t>
            </a:r>
            <a:r>
              <a:rPr lang="ru-RU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часа в сутки.</a:t>
            </a:r>
          </a:p>
          <a:p>
            <a:pPr algn="just"/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0921489"/>
              </p:ext>
            </p:extLst>
          </p:nvPr>
        </p:nvGraphicFramePr>
        <p:xfrm>
          <a:off x="1844824" y="5929669"/>
          <a:ext cx="4320480" cy="29273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5917"/>
                <a:gridCol w="1284563"/>
              </a:tblGrid>
              <a:tr h="52819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Технические характеристики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Hammer HBC</a:t>
                      </a:r>
                      <a:r>
                        <a:rPr lang="en-US" sz="1100" baseline="0" dirty="0" smtClean="0"/>
                        <a:t> 17 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14599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latin typeface="Arial Narrow" panose="020B0606020202030204" pitchFamily="34" charset="0"/>
                        </a:rPr>
                        <a:t>Вес оборудования, кг</a:t>
                      </a:r>
                      <a:endParaRPr lang="ru-RU" sz="1000" b="1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 smtClean="0">
                          <a:latin typeface="Arial Narrow" panose="020B0606020202030204" pitchFamily="34" charset="0"/>
                        </a:rPr>
                        <a:t>1 2</a:t>
                      </a:r>
                      <a:r>
                        <a:rPr lang="ru-RU" sz="1000" b="1" dirty="0" smtClean="0">
                          <a:latin typeface="Arial Narrow" panose="020B0606020202030204" pitchFamily="34" charset="0"/>
                        </a:rPr>
                        <a:t>40</a:t>
                      </a:r>
                      <a:endParaRPr lang="ru-RU" sz="1000" b="1" dirty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4599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latin typeface="Arial Narrow" panose="020B0606020202030204" pitchFamily="34" charset="0"/>
                        </a:rPr>
                        <a:t>Вес носителя,</a:t>
                      </a:r>
                      <a:r>
                        <a:rPr lang="ru-RU" sz="1000" b="1" baseline="0" dirty="0" smtClean="0">
                          <a:latin typeface="Arial Narrow" panose="020B0606020202030204" pitchFamily="34" charset="0"/>
                        </a:rPr>
                        <a:t> тонн</a:t>
                      </a:r>
                      <a:endParaRPr lang="ru-RU" sz="1000" b="1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 smtClean="0"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ru-RU" sz="1000" b="1" dirty="0" smtClean="0">
                          <a:latin typeface="Arial Narrow" panose="020B0606020202030204" pitchFamily="34" charset="0"/>
                        </a:rPr>
                        <a:t>3</a:t>
                      </a:r>
                      <a:r>
                        <a:rPr lang="en-US" sz="1000" b="1" baseline="0" dirty="0" smtClean="0">
                          <a:latin typeface="Arial Narrow" panose="020B0606020202030204" pitchFamily="34" charset="0"/>
                        </a:rPr>
                        <a:t> - </a:t>
                      </a:r>
                      <a:r>
                        <a:rPr lang="en-US" sz="1000" b="1" dirty="0" smtClean="0">
                          <a:latin typeface="Arial Narrow" panose="020B0606020202030204" pitchFamily="34" charset="0"/>
                        </a:rPr>
                        <a:t>2</a:t>
                      </a:r>
                      <a:r>
                        <a:rPr lang="ru-RU" sz="1000" b="1" dirty="0" smtClean="0">
                          <a:latin typeface="Arial Narrow" panose="020B0606020202030204" pitchFamily="34" charset="0"/>
                        </a:rPr>
                        <a:t>0</a:t>
                      </a:r>
                      <a:r>
                        <a:rPr lang="en-US" sz="1000" b="1" dirty="0" smtClean="0">
                          <a:latin typeface="Arial Narrow" panose="020B0606020202030204" pitchFamily="34" charset="0"/>
                        </a:rPr>
                        <a:t> </a:t>
                      </a:r>
                      <a:endParaRPr lang="ru-RU" sz="1000" b="1" dirty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8673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latin typeface="Arial Narrow" panose="020B0606020202030204" pitchFamily="34" charset="0"/>
                        </a:rPr>
                        <a:t>Поток масла, л/мин</a:t>
                      </a:r>
                      <a:endParaRPr lang="ru-RU" sz="1000" b="1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Arial Narrow" panose="020B0606020202030204" pitchFamily="34" charset="0"/>
                        </a:rPr>
                        <a:t>85</a:t>
                      </a:r>
                      <a:r>
                        <a:rPr lang="en-US" sz="1000" b="1" dirty="0" smtClean="0">
                          <a:latin typeface="Arial Narrow" panose="020B0606020202030204" pitchFamily="34" charset="0"/>
                        </a:rPr>
                        <a:t> -</a:t>
                      </a:r>
                      <a:r>
                        <a:rPr lang="en-US" sz="1000" b="1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00" b="1" dirty="0" smtClean="0">
                          <a:latin typeface="Arial Narrow" panose="020B0606020202030204" pitchFamily="34" charset="0"/>
                        </a:rPr>
                        <a:t>120</a:t>
                      </a:r>
                      <a:endParaRPr lang="ru-RU" sz="1000" b="1" dirty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8673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latin typeface="Arial Narrow" panose="020B0606020202030204" pitchFamily="34" charset="0"/>
                        </a:rPr>
                        <a:t>Давление масла, бар</a:t>
                      </a:r>
                      <a:endParaRPr lang="ru-RU" sz="1000" b="1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 smtClean="0"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ru-RU" sz="1000" b="1" dirty="0" smtClean="0">
                          <a:latin typeface="Arial Narrow" panose="020B0606020202030204" pitchFamily="34" charset="0"/>
                        </a:rPr>
                        <a:t>35</a:t>
                      </a:r>
                      <a:r>
                        <a:rPr lang="en-US" sz="1000" b="1" dirty="0" smtClean="0">
                          <a:latin typeface="Arial Narrow" panose="020B0606020202030204" pitchFamily="34" charset="0"/>
                        </a:rPr>
                        <a:t> - 1</a:t>
                      </a:r>
                      <a:r>
                        <a:rPr lang="ru-RU" sz="1000" b="1" dirty="0" smtClean="0">
                          <a:latin typeface="Arial Narrow" panose="020B0606020202030204" pitchFamily="34" charset="0"/>
                        </a:rPr>
                        <a:t>70</a:t>
                      </a:r>
                      <a:endParaRPr lang="ru-RU" sz="1000" b="1" dirty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8673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latin typeface="Arial Narrow" panose="020B0606020202030204" pitchFamily="34" charset="0"/>
                        </a:rPr>
                        <a:t>Частота</a:t>
                      </a:r>
                      <a:r>
                        <a:rPr lang="ru-RU" sz="1000" b="1" baseline="0" dirty="0" smtClean="0">
                          <a:latin typeface="Arial Narrow" panose="020B0606020202030204" pitchFamily="34" charset="0"/>
                        </a:rPr>
                        <a:t> ударов, уд./мин.</a:t>
                      </a:r>
                      <a:endParaRPr lang="ru-RU" sz="1000" b="1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Arial Narrow" panose="020B0606020202030204" pitchFamily="34" charset="0"/>
                        </a:rPr>
                        <a:t>350 - 1000</a:t>
                      </a:r>
                      <a:endParaRPr lang="ru-RU" sz="1000" b="1" dirty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8673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latin typeface="Arial Narrow" panose="020B0606020202030204" pitchFamily="34" charset="0"/>
                        </a:rPr>
                        <a:t>Диаметр инструмента. мм.</a:t>
                      </a:r>
                      <a:endParaRPr lang="ru-RU" sz="1000" b="1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Arial Narrow" panose="020B0606020202030204" pitchFamily="34" charset="0"/>
                        </a:rPr>
                        <a:t>120</a:t>
                      </a:r>
                      <a:endParaRPr lang="ru-RU" sz="1000" b="1" dirty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86712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latin typeface="Arial Narrow" panose="020B0606020202030204" pitchFamily="34" charset="0"/>
                        </a:rPr>
                        <a:t>Стоимость</a:t>
                      </a:r>
                      <a:endParaRPr lang="ru-RU" sz="1000" b="1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sngStrike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1 250</a:t>
                      </a:r>
                      <a:r>
                        <a:rPr lang="ru-RU" sz="1600" b="1" i="0" u="none" strike="sngStrike" baseline="0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 000 </a:t>
                      </a:r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руб.</a:t>
                      </a:r>
                    </a:p>
                    <a:p>
                      <a:pPr algn="r" fontAlgn="ctr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980 000 руб</a:t>
                      </a:r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.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pic>
        <p:nvPicPr>
          <p:cNvPr id="1031" name="Picture 7" descr="C:\Users\angriff\Pictures\01ывпыуичвпукп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83158" flipH="1">
            <a:off x="189962" y="928230"/>
            <a:ext cx="1358872" cy="3440456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745292"/>
              </p:ext>
            </p:extLst>
          </p:nvPr>
        </p:nvGraphicFramePr>
        <p:xfrm>
          <a:off x="1834003" y="4067944"/>
          <a:ext cx="4342121" cy="1661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1124"/>
                <a:gridCol w="1290997"/>
              </a:tblGrid>
              <a:tr h="32840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n-lt"/>
                          <a:cs typeface="+mn-cs"/>
                        </a:rPr>
                        <a:t>Комплект</a:t>
                      </a:r>
                      <a:r>
                        <a:rPr lang="ru-RU" sz="1100" baseline="0" dirty="0" smtClean="0">
                          <a:latin typeface="+mn-lt"/>
                          <a:cs typeface="+mn-cs"/>
                        </a:rPr>
                        <a:t> поставки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Кол-во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195605">
                <a:tc>
                  <a:txBody>
                    <a:bodyPr/>
                    <a:lstStyle/>
                    <a:p>
                      <a:pPr marL="173736" indent="-173736" fontAlgn="ct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ru-RU" sz="1000" b="1" dirty="0" err="1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Гидромолот</a:t>
                      </a: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Hammer HB</a:t>
                      </a: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С  17</a:t>
                      </a:r>
                      <a:endParaRPr lang="ru-RU" sz="8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000" b="1" dirty="0" err="1" smtClean="0"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шт</a:t>
                      </a:r>
                      <a:endParaRPr lang="ru-RU" sz="1000" b="1" dirty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95605">
                <a:tc>
                  <a:txBody>
                    <a:bodyPr/>
                    <a:lstStyle/>
                    <a:p>
                      <a:pPr marL="173736" indent="-173736" fontAlgn="ct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Рабочий инструмент «пика»</a:t>
                      </a:r>
                      <a:endParaRPr lang="ru-RU" sz="8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000" b="1" dirty="0" err="1" smtClean="0"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шт</a:t>
                      </a:r>
                      <a:endParaRPr lang="ru-RU" sz="1000" b="1" dirty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98138">
                <a:tc>
                  <a:txBody>
                    <a:bodyPr/>
                    <a:lstStyle/>
                    <a:p>
                      <a:pPr marL="173736" indent="-173736" fontAlgn="ct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Переходная плита</a:t>
                      </a:r>
                      <a:endParaRPr lang="ru-RU" sz="8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000" b="1" dirty="0" err="1" smtClean="0"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шт</a:t>
                      </a:r>
                      <a:endParaRPr lang="ru-RU" sz="1000" b="1" dirty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98138">
                <a:tc>
                  <a:txBody>
                    <a:bodyPr/>
                    <a:lstStyle/>
                    <a:p>
                      <a:pPr marL="173736" indent="-173736" fontAlgn="ct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Комплект РВД</a:t>
                      </a:r>
                      <a:endParaRPr lang="ru-RU" sz="8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000" b="1" dirty="0" err="1" smtClean="0"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компл</a:t>
                      </a:r>
                      <a:endParaRPr lang="ru-RU" sz="1000" b="1" dirty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98138">
                <a:tc>
                  <a:txBody>
                    <a:bodyPr/>
                    <a:lstStyle/>
                    <a:p>
                      <a:pPr marL="173736" indent="-173736" fontAlgn="ct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Инструкция по эксплуатации</a:t>
                      </a:r>
                      <a:endParaRPr lang="ru-RU" sz="8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000" b="1" dirty="0" err="1" smtClean="0"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шт</a:t>
                      </a:r>
                      <a:endParaRPr lang="ru-RU" sz="1000" b="1" dirty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329805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1193</TotalTime>
  <Words>181</Words>
  <Application>Microsoft Office PowerPoint</Application>
  <PresentationFormat>Экран (4:3)</PresentationFormat>
  <Paragraphs>43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Крафт Карина Богдановна</dc:creator>
  <cp:lastModifiedBy>Алексеева Светлана Константиновна</cp:lastModifiedBy>
  <cp:revision>34</cp:revision>
  <cp:lastPrinted>2014-11-19T12:52:16Z</cp:lastPrinted>
  <dcterms:created xsi:type="dcterms:W3CDTF">2014-11-19T10:46:39Z</dcterms:created>
  <dcterms:modified xsi:type="dcterms:W3CDTF">2017-08-24T09:51:26Z</dcterms:modified>
</cp:coreProperties>
</file>